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4DCE-19F1-4786-BFB4-3F56D2D9D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B96F7-8111-4251-9428-38026E187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4C5AA-292C-4991-BD9F-DC136C89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5F391-192C-4C38-BCAE-EC27170C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AB526-26F4-4E32-BA90-9FDAABE5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37CF3-14AE-4616-861D-69EA0C4465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14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49A45-6E05-4FFF-91F0-5A628411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52CAA-75F7-49B5-9DC2-062CE1FFD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74414-7AE2-482F-B631-06D440B9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3876-8DA7-4579-BA56-D5769A47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77FFB-5C73-4E82-A5E8-5DEBBC9D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EC98A-F029-4A79-9FE9-EA19FF8267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47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D760E-71EC-4FD7-8074-DAAEA215E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82351-CC22-4C0B-AD79-468B7E6BC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19D4-9176-4DCA-9921-383C1E3C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10B2F-BF87-43C1-8192-19F7B020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EEE-E964-4630-8417-DD9B0EEF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A1E1B-DF26-496F-97D6-03CDA45561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68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ADAD-2971-46D5-A290-F066C753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AA84C-0C6E-4EB5-889F-0C4D4BB0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D7830-10B4-46F8-A002-7F8FBB53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1840B-05D4-456C-AF7C-7D41688A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D9CF5-94BA-4CBB-9359-DE073C9D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EE6DD-CBC9-4E15-95F9-F445F2FDA2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82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711E-AE1E-4C4F-897D-818626E8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8B0BD-E786-49F3-9676-7686786B3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9E01E-38A3-40DD-8AFD-708A2528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8A15D-B8CA-4400-B0BC-6623335F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F1EF-9EC5-4A04-9128-7D626E3F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5779D-E75F-42CD-8CDB-72D95EB80F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470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7F16-0467-4BF2-A4E0-8BA81C06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29243-52BF-46DB-A4A5-FDDBF77C9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A51A6-BB3D-47C7-88CE-3DCC061D3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A657E-B9BD-4DD0-9608-6AD9151C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1A20A-EA6C-4F99-BAC8-CC2534C5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3964C-EF65-486B-B617-0EAC2E4D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0E5D-2410-4012-B49A-DF5C7BD5E9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291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0720-C5A7-438E-81A5-44B1CA96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1216B-8910-490D-A44E-C9F852ED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A8972-C1C0-4622-9BCF-6839EB618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6F3E4-45B2-47F9-B4E0-2A4913953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35487-27C6-4A23-A47E-2E691B54C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6510B-B310-44DE-8081-8A1B59F8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46665-C1C0-4F98-89D6-D4EE33E1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F2F00-31BB-45B0-A403-FA19575B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D9D42-86A3-49B4-AAF7-C9AF914D1E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203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D22C-179F-46D1-B300-987BF884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B1EAE-5A81-42A5-93D2-F71FF3A9B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A1F19-56D7-4614-A211-195C4F36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68A1D-8540-4BC1-8EA3-44A3CDA0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15292-6308-4440-9A03-7C711873A5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65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3B00F-4EE2-4AAB-A9C7-3D5DC268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BD1F8-D7CE-45DF-ABA6-3CEFCE9E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17D03-FD84-4607-85F5-E8DCA65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E4087-82B9-4092-9254-BD30B12402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15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08D8-4835-4B21-9805-5E871DEE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CCD91-B843-409C-99CF-951C3345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49094-8A2E-4030-BE50-BC33BBDA6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EAD11-742C-4D3D-BD42-85E7510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D1EB6-1E39-4AF3-9FB5-ECD51DC1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F924F-AEA9-4EA5-A241-598A21A5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A029E-5947-430D-9707-951CB0CC0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403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B5BD-EB0B-4238-A178-621BB31B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C331A-7BE2-4FB7-8B54-845D73718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597D1-92B5-4E52-8E51-DE80FF148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D0536-FD75-4F4E-9ABC-D254656E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44925-4FB0-4D1C-A3C7-0952A419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0F0AC-8CF6-4773-A887-CD02AD7B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3012C-B37E-4B13-9BF4-A11D6BBCA9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78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2BCEFF-3F62-42DF-8A9C-28C45728C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D3C3C2-13CB-43B4-ACED-2E8407EB6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D8E506-F8D9-4BC9-9A07-4B9F8B204B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AC5063-E6C2-471B-A9D8-08988DB737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D1FFFD-C675-4EBC-AA6A-6AAB14E06F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3AD96E-7C42-4CF6-8078-108B935BCF6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9492CF1F-EBA1-4E87-9C60-986B145127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4662488" cy="21240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GB" sz="8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3D shapes</a:t>
            </a: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974720DA-CB1C-4C50-880C-B748429CB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1263650" cy="1828800"/>
          </a:xfrm>
          <a:prstGeom prst="can">
            <a:avLst>
              <a:gd name="adj" fmla="val 36181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3D4E07BB-8CA8-424F-AC94-ECD857CB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2057400" cy="1665288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4640A6BF-7F49-4199-9A84-D4B54AA5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86400"/>
            <a:ext cx="3657600" cy="9906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Oval 6">
            <a:extLst>
              <a:ext uri="{FF2B5EF4-FFF2-40B4-BE49-F238E27FC236}">
                <a16:creationId xmlns:a16="http://schemas.microsoft.com/office/drawing/2014/main" id="{ABE1C849-7563-45C7-86AA-2D763AC1A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62200"/>
            <a:ext cx="2246313" cy="2249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66FF33">
                  <a:gamma/>
                  <a:shade val="6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063" name="Group 15">
            <a:extLst>
              <a:ext uri="{FF2B5EF4-FFF2-40B4-BE49-F238E27FC236}">
                <a16:creationId xmlns:a16="http://schemas.microsoft.com/office/drawing/2014/main" id="{4F44084A-FC50-490F-AEB8-07F43E5DA434}"/>
              </a:ext>
            </a:extLst>
          </p:cNvPr>
          <p:cNvGrpSpPr>
            <a:grpSpLocks/>
          </p:cNvGrpSpPr>
          <p:nvPr/>
        </p:nvGrpSpPr>
        <p:grpSpPr bwMode="auto">
          <a:xfrm rot="-3950508">
            <a:off x="6286500" y="4762500"/>
            <a:ext cx="1371600" cy="1600200"/>
            <a:chOff x="2256" y="1872"/>
            <a:chExt cx="864" cy="1008"/>
          </a:xfrm>
        </p:grpSpPr>
        <p:sp>
          <p:nvSpPr>
            <p:cNvPr id="2059" name="AutoShape 11">
              <a:extLst>
                <a:ext uri="{FF2B5EF4-FFF2-40B4-BE49-F238E27FC236}">
                  <a16:creationId xmlns:a16="http://schemas.microsoft.com/office/drawing/2014/main" id="{BFDAB888-8ADB-4FE0-B527-80D9834CE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872"/>
              <a:ext cx="864" cy="816"/>
            </a:xfrm>
            <a:prstGeom prst="triangle">
              <a:avLst>
                <a:gd name="adj" fmla="val 50000"/>
              </a:avLst>
            </a:prstGeom>
            <a:solidFill>
              <a:srgbClr val="CC66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1EA49172-30FD-4DA2-845A-B3CC6AC48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2544"/>
              <a:ext cx="863" cy="336"/>
            </a:xfrm>
            <a:prstGeom prst="ellipse">
              <a:avLst/>
            </a:prstGeom>
            <a:gradFill rotWithShape="0">
              <a:gsLst>
                <a:gs pos="0">
                  <a:srgbClr val="CC66FF"/>
                </a:gs>
                <a:gs pos="100000">
                  <a:srgbClr val="CC66FF">
                    <a:gamma/>
                    <a:shade val="0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418CB98-D274-4B5F-B21C-B299317CD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latin typeface="Scruff LET" pitchFamily="2" charset="0"/>
              </a:rPr>
              <a:t>What shape am I?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3BA8E6-A13D-4321-A3C0-CB97DA59B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GB" altLang="en-US" sz="2800">
                <a:latin typeface="Comic Sans MS" panose="030F0702030302020204" pitchFamily="66" charset="0"/>
                <a:cs typeface="Times New Roman" panose="02020603050405020304" pitchFamily="18" charset="0"/>
              </a:rPr>
              <a:t>I have 6 flat faces</a:t>
            </a:r>
          </a:p>
          <a:p>
            <a:endParaRPr lang="en-GB" altLang="en-US" sz="28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  <a:cs typeface="Times New Roman" panose="02020603050405020304" pitchFamily="18" charset="0"/>
              </a:rPr>
              <a:t>My faces are all rectangles (square or oblong)</a:t>
            </a:r>
          </a:p>
          <a:p>
            <a:endParaRPr lang="en-GB" altLang="en-US" sz="28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  <a:cs typeface="Times New Roman" panose="02020603050405020304" pitchFamily="18" charset="0"/>
              </a:rPr>
              <a:t>I have 12 straight edges and 8 corners.</a:t>
            </a:r>
          </a:p>
          <a:p>
            <a:endParaRPr lang="en-GB" altLang="en-US" sz="2800"/>
          </a:p>
          <a:p>
            <a:pPr algn="ctr">
              <a:buFontTx/>
              <a:buNone/>
            </a:pPr>
            <a:r>
              <a:rPr lang="en-GB" altLang="en-US" sz="2800"/>
              <a:t> </a:t>
            </a:r>
            <a:r>
              <a:rPr lang="en-GB" altLang="en-US" sz="3600">
                <a:latin typeface="Comic Sans MS" panose="030F0702030302020204" pitchFamily="66" charset="0"/>
              </a:rPr>
              <a:t>I am a …………?</a:t>
            </a:r>
            <a:r>
              <a:rPr lang="en-GB" altLang="en-US" sz="3600"/>
              <a:t> </a:t>
            </a:r>
            <a:r>
              <a:rPr lang="en-GB" altLang="en-US" sz="360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GB" altLang="en-US" sz="3600"/>
          </a:p>
          <a:p>
            <a:pPr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>
            <a:extLst>
              <a:ext uri="{FF2B5EF4-FFF2-40B4-BE49-F238E27FC236}">
                <a16:creationId xmlns:a16="http://schemas.microsoft.com/office/drawing/2014/main" id="{4CBEEC87-DFBF-4B30-8237-AA01BA840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AutoShape 4">
            <a:extLst>
              <a:ext uri="{FF2B5EF4-FFF2-40B4-BE49-F238E27FC236}">
                <a16:creationId xmlns:a16="http://schemas.microsoft.com/office/drawing/2014/main" id="{10410AFB-D96A-45F4-8904-8B7159C8E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2590800" cy="579120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1515657-E041-46E4-B114-2ED9A021C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838200"/>
            <a:ext cx="513873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6000">
                <a:latin typeface="Comic Sans MS" panose="030F0702030302020204" pitchFamily="66" charset="0"/>
              </a:rPr>
              <a:t>Brilliant!</a:t>
            </a:r>
          </a:p>
          <a:p>
            <a:pPr algn="ctr"/>
            <a:endParaRPr lang="en-GB" altLang="en-US" sz="6000">
              <a:latin typeface="Comic Sans MS" panose="030F0702030302020204" pitchFamily="66" charset="0"/>
            </a:endParaRPr>
          </a:p>
          <a:p>
            <a:pPr algn="ctr"/>
            <a:r>
              <a:rPr lang="en-GB" altLang="en-US" sz="6000">
                <a:latin typeface="Comic Sans MS" panose="030F0702030302020204" pitchFamily="66" charset="0"/>
              </a:rPr>
              <a:t>I am a cuboid!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3CC5A1-965C-4DC3-98D8-BCF09C082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latin typeface="Scruff LET" pitchFamily="2" charset="0"/>
              </a:rPr>
              <a:t>What shape am I?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9959075-1E51-415E-A0AB-9BF3C6AD2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no flat faces. </a:t>
            </a:r>
          </a:p>
          <a:p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no straight edges. </a:t>
            </a:r>
          </a:p>
          <a:p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just one curved face.</a:t>
            </a:r>
          </a:p>
          <a:p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GB" altLang="en-US" sz="4000">
                <a:latin typeface="Comic Sans MS" panose="030F0702030302020204" pitchFamily="66" charset="0"/>
              </a:rPr>
              <a:t>I am a …………?</a:t>
            </a:r>
            <a:r>
              <a:rPr lang="en-GB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extLst>
              <a:ext uri="{FF2B5EF4-FFF2-40B4-BE49-F238E27FC236}">
                <a16:creationId xmlns:a16="http://schemas.microsoft.com/office/drawing/2014/main" id="{4617ABD2-A91B-4735-A3E9-671ADEF0F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Oval 5">
            <a:extLst>
              <a:ext uri="{FF2B5EF4-FFF2-40B4-BE49-F238E27FC236}">
                <a16:creationId xmlns:a16="http://schemas.microsoft.com/office/drawing/2014/main" id="{39EB0F87-A7B3-4BB2-8F51-DC637ED8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12713"/>
            <a:ext cx="6280150" cy="6288087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66FF33">
                  <a:gamma/>
                  <a:shade val="5960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382FD2D-C9D3-4DEB-9410-BD00752DC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2600"/>
            <a:ext cx="52562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6000">
                <a:latin typeface="Comic Sans MS" panose="030F0702030302020204" pitchFamily="66" charset="0"/>
              </a:rPr>
              <a:t>Well Done! </a:t>
            </a:r>
          </a:p>
          <a:p>
            <a:pPr algn="ctr"/>
            <a:endParaRPr lang="en-GB" altLang="en-US" sz="6000">
              <a:latin typeface="Comic Sans MS" panose="030F0702030302020204" pitchFamily="66" charset="0"/>
            </a:endParaRPr>
          </a:p>
          <a:p>
            <a:pPr algn="ctr"/>
            <a:r>
              <a:rPr lang="en-GB" altLang="en-US" sz="6000">
                <a:latin typeface="Comic Sans MS" panose="030F0702030302020204" pitchFamily="66" charset="0"/>
              </a:rPr>
              <a:t>I am a sphere!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4DFABA1-C30C-4D94-B50D-9EDAD9CCB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latin typeface="Scruff LET" pitchFamily="2" charset="0"/>
              </a:rPr>
              <a:t>What shape am I?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2CE0776-4D40-42A1-916B-B448C8A25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one curved face.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one flat face. 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My flat face is a circle.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4000">
                <a:latin typeface="Comic Sans MS" panose="030F0702030302020204" pitchFamily="66" charset="0"/>
              </a:rPr>
              <a:t>I am a …………?</a:t>
            </a:r>
            <a:r>
              <a:rPr lang="en-GB" altLang="en-US"/>
              <a:t> </a:t>
            </a:r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>
            <a:extLst>
              <a:ext uri="{FF2B5EF4-FFF2-40B4-BE49-F238E27FC236}">
                <a16:creationId xmlns:a16="http://schemas.microsoft.com/office/drawing/2014/main" id="{FBBF9F52-7A21-4ED0-ABBF-6AF4257C9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2149475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52" name="Group 8">
            <a:extLst>
              <a:ext uri="{FF2B5EF4-FFF2-40B4-BE49-F238E27FC236}">
                <a16:creationId xmlns:a16="http://schemas.microsoft.com/office/drawing/2014/main" id="{840923D3-29E9-4A0E-A62F-B488FE25D3C5}"/>
              </a:ext>
            </a:extLst>
          </p:cNvPr>
          <p:cNvGrpSpPr>
            <a:grpSpLocks/>
          </p:cNvGrpSpPr>
          <p:nvPr/>
        </p:nvGrpSpPr>
        <p:grpSpPr bwMode="auto">
          <a:xfrm rot="-938473">
            <a:off x="3810000" y="381000"/>
            <a:ext cx="4443413" cy="5487988"/>
            <a:chOff x="1152" y="384"/>
            <a:chExt cx="2799" cy="3457"/>
          </a:xfrm>
        </p:grpSpPr>
        <p:sp>
          <p:nvSpPr>
            <p:cNvPr id="6150" name="AutoShape 6">
              <a:extLst>
                <a:ext uri="{FF2B5EF4-FFF2-40B4-BE49-F238E27FC236}">
                  <a16:creationId xmlns:a16="http://schemas.microsoft.com/office/drawing/2014/main" id="{2DA8401A-21C6-4E40-B5F6-DA53A89C0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4"/>
              <a:ext cx="2799" cy="2881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Oval 7">
              <a:extLst>
                <a:ext uri="{FF2B5EF4-FFF2-40B4-BE49-F238E27FC236}">
                  <a16:creationId xmlns:a16="http://schemas.microsoft.com/office/drawing/2014/main" id="{8EA0E41B-6C42-44B7-9016-E9A3F651E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2690"/>
              <a:ext cx="2780" cy="1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0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3" name="Text Box 9">
            <a:extLst>
              <a:ext uri="{FF2B5EF4-FFF2-40B4-BE49-F238E27FC236}">
                <a16:creationId xmlns:a16="http://schemas.microsoft.com/office/drawing/2014/main" id="{BD769213-37E2-47C9-BAF3-B75C00E25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6400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6000">
                <a:latin typeface="Comic Sans MS" panose="030F0702030302020204" pitchFamily="66" charset="0"/>
              </a:rPr>
              <a:t>Great work!</a:t>
            </a:r>
          </a:p>
          <a:p>
            <a:endParaRPr lang="en-GB" altLang="en-US" sz="6000">
              <a:latin typeface="Comic Sans MS" panose="030F0702030302020204" pitchFamily="66" charset="0"/>
            </a:endParaRPr>
          </a:p>
          <a:p>
            <a:r>
              <a:rPr lang="en-GB" altLang="en-US" sz="6000">
                <a:latin typeface="Comic Sans MS" panose="030F0702030302020204" pitchFamily="66" charset="0"/>
              </a:rPr>
              <a:t>I am a cone!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DE6FCE-CBE6-4D53-A65D-4B1B4A21E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latin typeface="Scruff LET" pitchFamily="2" charset="0"/>
              </a:rPr>
              <a:t>What shape am I?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922E4D0-30C0-45ED-862F-921ED658F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6 flat square faces</a:t>
            </a:r>
          </a:p>
          <a:p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12 straight edges </a:t>
            </a:r>
          </a:p>
          <a:p>
            <a:endParaRPr lang="en-GB" altLang="en-US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I have 8 corners.</a:t>
            </a:r>
            <a:r>
              <a:rPr lang="en-GB" altLang="en-US"/>
              <a:t> </a:t>
            </a:r>
          </a:p>
          <a:p>
            <a:endParaRPr lang="en-GB" altLang="en-US"/>
          </a:p>
          <a:p>
            <a:pPr algn="ctr">
              <a:buFontTx/>
              <a:buNone/>
            </a:pPr>
            <a:r>
              <a:rPr lang="en-GB" altLang="en-US" sz="4000">
                <a:latin typeface="Comic Sans MS" panose="030F0702030302020204" pitchFamily="66" charset="0"/>
              </a:rPr>
              <a:t>I am a …………?</a:t>
            </a:r>
            <a:r>
              <a:rPr lang="en-GB" altLang="en-US"/>
              <a:t> </a:t>
            </a:r>
            <a:r>
              <a:rPr lang="en-GB" altLang="en-US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9979C400-CFEF-4147-B069-1B22B8609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"/>
            <a:ext cx="5562600" cy="5356225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05CB951-9E31-41B5-BDF0-36792BA67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20938"/>
            <a:ext cx="4572000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5400">
                <a:solidFill>
                  <a:schemeClr val="bg1"/>
                </a:solidFill>
                <a:latin typeface="Comic Sans MS" panose="030F0702030302020204" pitchFamily="66" charset="0"/>
              </a:rPr>
              <a:t>Fantastic!</a:t>
            </a:r>
          </a:p>
          <a:p>
            <a:pPr algn="ctr">
              <a:spcBef>
                <a:spcPct val="50000"/>
              </a:spcBef>
            </a:pPr>
            <a:r>
              <a:rPr lang="en-GB" altLang="en-US" sz="5400">
                <a:solidFill>
                  <a:schemeClr val="bg1"/>
                </a:solidFill>
                <a:latin typeface="Comic Sans MS" panose="030F0702030302020204" pitchFamily="66" charset="0"/>
              </a:rPr>
              <a:t>I am a cube!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6C2BE4D7-6D2D-4B4D-A3FE-7AE96DDA8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2428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6CE712-BEA1-48A8-B3DB-345171427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000" b="1">
                <a:latin typeface="Scruff LET" pitchFamily="2" charset="0"/>
              </a:rPr>
              <a:t>What shape am I?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394BB9-3B3E-4FF2-B6B8-74777CBEC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000">
                <a:latin typeface="Comic Sans MS" panose="030F0702030302020204" pitchFamily="66" charset="0"/>
                <a:cs typeface="Times New Roman" panose="02020603050405020304" pitchFamily="18" charset="0"/>
              </a:rPr>
              <a:t>I have one curved face </a:t>
            </a:r>
          </a:p>
          <a:p>
            <a:endParaRPr lang="en-GB" altLang="en-US" sz="400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GB" altLang="en-US" sz="4000">
                <a:latin typeface="Comic Sans MS" panose="030F0702030302020204" pitchFamily="66" charset="0"/>
                <a:cs typeface="Times New Roman" panose="02020603050405020304" pitchFamily="18" charset="0"/>
              </a:rPr>
              <a:t>I have 2 flat circular faces.</a:t>
            </a:r>
            <a:r>
              <a:rPr lang="en-GB" altLang="en-US" sz="4000"/>
              <a:t> </a:t>
            </a:r>
          </a:p>
          <a:p>
            <a:endParaRPr lang="en-GB" altLang="en-US" sz="4000"/>
          </a:p>
          <a:p>
            <a:pPr algn="ctr">
              <a:buFontTx/>
              <a:buNone/>
            </a:pPr>
            <a:r>
              <a:rPr lang="en-GB" altLang="en-US" sz="4000">
                <a:latin typeface="Comic Sans MS" panose="030F0702030302020204" pitchFamily="66" charset="0"/>
              </a:rPr>
              <a:t>I am a …………?</a:t>
            </a:r>
            <a:r>
              <a:rPr lang="en-GB" altLang="en-US" sz="4000"/>
              <a:t> </a:t>
            </a:r>
            <a:r>
              <a:rPr lang="en-GB" altLang="en-US" sz="400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GB" altLang="en-US" sz="4000"/>
          </a:p>
          <a:p>
            <a:pPr>
              <a:buFontTx/>
              <a:buNone/>
            </a:pPr>
            <a:endParaRPr lang="en-GB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>
            <a:extLst>
              <a:ext uri="{FF2B5EF4-FFF2-40B4-BE49-F238E27FC236}">
                <a16:creationId xmlns:a16="http://schemas.microsoft.com/office/drawing/2014/main" id="{4993108E-BC63-441F-AEEB-1DC4FC12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"/>
            <a:ext cx="4002088" cy="5791200"/>
          </a:xfrm>
          <a:prstGeom prst="can">
            <a:avLst>
              <a:gd name="adj" fmla="val 36176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D606394-175B-4DB2-B52C-2E317209E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52625"/>
            <a:ext cx="48006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Well Done!</a:t>
            </a:r>
          </a:p>
          <a:p>
            <a:pPr algn="ctr"/>
            <a:endParaRPr lang="en-GB" altLang="en-US" sz="5400" b="1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GB" altLang="en-US" sz="54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 am a cylinder </a:t>
            </a:r>
            <a:endParaRPr lang="en-GB" altLang="en-US" sz="5400">
              <a:solidFill>
                <a:schemeClr val="bg1"/>
              </a:solidFill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A718D91E-EC04-4038-A9E8-639F8CD93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485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175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Scruff LET</vt:lpstr>
      <vt:lpstr>Comic Sans MS</vt:lpstr>
      <vt:lpstr>Default Design</vt:lpstr>
      <vt:lpstr>PowerPoint Presentation</vt:lpstr>
      <vt:lpstr>What shape am I?</vt:lpstr>
      <vt:lpstr>PowerPoint Presentation</vt:lpstr>
      <vt:lpstr>What shape am I?</vt:lpstr>
      <vt:lpstr>PowerPoint Presentation</vt:lpstr>
      <vt:lpstr>What shape am I?</vt:lpstr>
      <vt:lpstr>PowerPoint Presentation</vt:lpstr>
      <vt:lpstr>What shape am I?</vt:lpstr>
      <vt:lpstr>PowerPoint Presentation</vt:lpstr>
      <vt:lpstr>What shape am I?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Mackay</dc:creator>
  <cp:lastModifiedBy>St Columbanus 5</cp:lastModifiedBy>
  <cp:revision>4</cp:revision>
  <dcterms:created xsi:type="dcterms:W3CDTF">2006-07-09T10:46:58Z</dcterms:created>
  <dcterms:modified xsi:type="dcterms:W3CDTF">2020-04-25T14:48:10Z</dcterms:modified>
</cp:coreProperties>
</file>